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55"/>
  </p:normalViewPr>
  <p:slideViewPr>
    <p:cSldViewPr snapToGrid="0" snapToObjects="1">
      <p:cViewPr varScale="1">
        <p:scale>
          <a:sx n="111" d="100"/>
          <a:sy n="111" d="100"/>
        </p:scale>
        <p:origin x="1144" y="19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8A0F26-9311-5E4E-94A4-607F5E3FC4CA}" type="datetimeFigureOut">
              <a:rPr lang="en-US" smtClean="0"/>
              <a:t>6/30/17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2DFC0B-63D1-D249-B906-6EF57908C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02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DFC0B-63D1-D249-B906-6EF57908C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slide" Target="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slide" Target="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slide" Target="slide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2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891251" y="4861367"/>
            <a:ext cx="1053296" cy="85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78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4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0"/>
            <a:ext cx="76238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20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pic>
        <p:nvPicPr>
          <p:cNvPr id="7" name="Gaviscon Demo Sunu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7955" y="1100455"/>
            <a:ext cx="6548091" cy="368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4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0"/>
            <a:ext cx="76238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32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83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925975" y="810228"/>
            <a:ext cx="752354" cy="4676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51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97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937549" y="4687747"/>
            <a:ext cx="995423" cy="1027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84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1864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70</TotalTime>
  <Words>1</Words>
  <Application>Microsoft Macintosh PowerPoint</Application>
  <PresentationFormat>On-screen Show (16:10)</PresentationFormat>
  <Paragraphs>1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Arial</vt:lpstr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Pyksys</Company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Sinan Koseoglu</dc:creator>
  <cp:lastModifiedBy>Ufuk Fakioglu</cp:lastModifiedBy>
  <cp:revision>78</cp:revision>
  <dcterms:created xsi:type="dcterms:W3CDTF">2017-05-23T12:32:18Z</dcterms:created>
  <dcterms:modified xsi:type="dcterms:W3CDTF">2017-06-30T06:01:19Z</dcterms:modified>
</cp:coreProperties>
</file>